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0" r:id="rId14"/>
    <p:sldId id="2134805826" r:id="rId15"/>
    <p:sldId id="2134805819" r:id="rId16"/>
    <p:sldId id="2134805818" r:id="rId17"/>
    <p:sldId id="2134805817" r:id="rId18"/>
    <p:sldId id="2134805820" r:id="rId19"/>
    <p:sldId id="2134805821" r:id="rId20"/>
    <p:sldId id="2134805822" r:id="rId21"/>
    <p:sldId id="2134805823" r:id="rId22"/>
    <p:sldId id="2134805824" r:id="rId23"/>
    <p:sldId id="2134805825" r:id="rId24"/>
    <p:sldId id="2134805814" r:id="rId25"/>
    <p:sldId id="2134805813" r:id="rId26"/>
    <p:sldId id="2134805815" r:id="rId27"/>
    <p:sldId id="2134805827" r:id="rId28"/>
    <p:sldId id="2134805805" r:id="rId29"/>
    <p:sldId id="2134805809" r:id="rId30"/>
    <p:sldId id="2134805808" r:id="rId31"/>
    <p:sldId id="2134805803" r:id="rId32"/>
    <p:sldId id="2134805806" r:id="rId33"/>
    <p:sldId id="2134805807" r:id="rId34"/>
    <p:sldId id="2134805804" r:id="rId35"/>
    <p:sldId id="2134805811" r:id="rId36"/>
    <p:sldId id="2134805739"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0"/>
            <p14:sldId id="2134805826"/>
            <p14:sldId id="2134805819"/>
            <p14:sldId id="2134805818"/>
            <p14:sldId id="2134805817"/>
            <p14:sldId id="2134805820"/>
            <p14:sldId id="2134805821"/>
            <p14:sldId id="2134805822"/>
            <p14:sldId id="2134805823"/>
            <p14:sldId id="2134805824"/>
            <p14:sldId id="2134805825"/>
            <p14:sldId id="2134805814"/>
            <p14:sldId id="2134805813"/>
            <p14:sldId id="2134805815"/>
            <p14:sldId id="2134805827"/>
            <p14:sldId id="2134805805"/>
            <p14:sldId id="2134805809"/>
            <p14:sldId id="2134805808"/>
            <p14:sldId id="2134805803"/>
            <p14:sldId id="2134805806"/>
            <p14:sldId id="2134805807"/>
            <p14:sldId id="2134805804"/>
            <p14:sldId id="2134805811"/>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1818"/>
    <a:srgbClr val="000000"/>
    <a:srgbClr val="020817"/>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53" d="100"/>
          <a:sy n="153" d="100"/>
        </p:scale>
        <p:origin x="1068" y="312"/>
      </p:cViewPr>
      <p:guideLst>
        <p:guide orient="horz" pos="1620"/>
        <p:guide pos="2880"/>
      </p:guideLst>
    </p:cSldViewPr>
  </p:slideViewPr>
  <p:notesTextViewPr>
    <p:cViewPr>
      <p:scale>
        <a:sx n="3" d="2"/>
        <a:sy n="3" d="2"/>
      </p:scale>
      <p:origin x="0" y="0"/>
    </p:cViewPr>
  </p:notesTextViewPr>
  <p:sorterViewPr>
    <p:cViewPr>
      <p:scale>
        <a:sx n="150" d="100"/>
        <a:sy n="150" d="100"/>
      </p:scale>
      <p:origin x="0" y="-22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claude</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claude</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1/15/2026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1/15/2026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8BD26DB-861C-433A-5E9B-4B46D9CE2ADE}"/>
              </a:ext>
            </a:extLst>
          </p:cNvPr>
          <p:cNvPicPr>
            <a:picLocks noChangeAspect="1"/>
          </p:cNvPicPr>
          <p:nvPr/>
        </p:nvPicPr>
        <p:blipFill>
          <a:blip r:embed="rId10"/>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8AE59D65-9E3B-9E6E-A659-8177E0FD314A}"/>
              </a:ext>
            </a:extLst>
          </p:cNvPr>
          <p:cNvPicPr>
            <a:picLocks noChangeAspect="1"/>
          </p:cNvPicPr>
          <p:nvPr/>
        </p:nvPicPr>
        <p:blipFill>
          <a:blip r:embed="rId2"/>
          <a:stretch>
            <a:fillRect/>
          </a:stretch>
        </p:blipFill>
        <p:spPr>
          <a:xfrm>
            <a:off x="-1" y="0"/>
            <a:ext cx="9215437" cy="5143500"/>
          </a:xfrm>
          <a:prstGeom prst="rect">
            <a:avLst/>
          </a:prstGeom>
        </p:spPr>
      </p:pic>
    </p:spTree>
    <p:extLst>
      <p:ext uri="{BB962C8B-B14F-4D97-AF65-F5344CB8AC3E}">
        <p14:creationId xmlns:p14="http://schemas.microsoft.com/office/powerpoint/2010/main" val="171637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C7C76DC9-232B-A284-BF90-C941EEE683C3}"/>
              </a:ext>
            </a:extLst>
          </p:cNvPr>
          <p:cNvPicPr>
            <a:picLocks noChangeAspect="1"/>
          </p:cNvPicPr>
          <p:nvPr/>
        </p:nvPicPr>
        <p:blipFill>
          <a:blip r:embed="rId2"/>
          <a:stretch>
            <a:fillRect/>
          </a:stretch>
        </p:blipFill>
        <p:spPr>
          <a:xfrm>
            <a:off x="1052329" y="0"/>
            <a:ext cx="7039341" cy="5143500"/>
          </a:xfrm>
          <a:prstGeom prst="rect">
            <a:avLst/>
          </a:prstGeom>
        </p:spPr>
      </p:pic>
    </p:spTree>
    <p:extLst>
      <p:ext uri="{BB962C8B-B14F-4D97-AF65-F5344CB8AC3E}">
        <p14:creationId xmlns:p14="http://schemas.microsoft.com/office/powerpoint/2010/main" val="2633264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8B995973-9FE7-E60E-0F62-FFEC972E1E9B}"/>
              </a:ext>
            </a:extLst>
          </p:cNvPr>
          <p:cNvPicPr>
            <a:picLocks noChangeAspect="1"/>
          </p:cNvPicPr>
          <p:nvPr/>
        </p:nvPicPr>
        <p:blipFill>
          <a:blip r:embed="rId2"/>
          <a:stretch>
            <a:fillRect/>
          </a:stretch>
        </p:blipFill>
        <p:spPr>
          <a:xfrm>
            <a:off x="1014832" y="0"/>
            <a:ext cx="7114335" cy="5143500"/>
          </a:xfrm>
          <a:prstGeom prst="rect">
            <a:avLst/>
          </a:prstGeom>
        </p:spPr>
      </p:pic>
    </p:spTree>
    <p:extLst>
      <p:ext uri="{BB962C8B-B14F-4D97-AF65-F5344CB8AC3E}">
        <p14:creationId xmlns:p14="http://schemas.microsoft.com/office/powerpoint/2010/main" val="228565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692F6470-257C-0B80-ED5E-37CE5D35A3D6}"/>
              </a:ext>
            </a:extLst>
          </p:cNvPr>
          <p:cNvPicPr>
            <a:picLocks noChangeAspect="1"/>
          </p:cNvPicPr>
          <p:nvPr/>
        </p:nvPicPr>
        <p:blipFill>
          <a:blip r:embed="rId2"/>
          <a:stretch>
            <a:fillRect/>
          </a:stretch>
        </p:blipFill>
        <p:spPr>
          <a:xfrm>
            <a:off x="0" y="-476250"/>
            <a:ext cx="9144000" cy="3271605"/>
          </a:xfrm>
          <a:prstGeom prst="rect">
            <a:avLst/>
          </a:prstGeom>
        </p:spPr>
      </p:pic>
    </p:spTree>
    <p:extLst>
      <p:ext uri="{BB962C8B-B14F-4D97-AF65-F5344CB8AC3E}">
        <p14:creationId xmlns:p14="http://schemas.microsoft.com/office/powerpoint/2010/main" val="3095596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24BD6823-A61D-025B-5D4A-DB854BADC8CA}"/>
              </a:ext>
            </a:extLst>
          </p:cNvPr>
          <p:cNvPicPr>
            <a:picLocks noChangeAspect="1"/>
          </p:cNvPicPr>
          <p:nvPr/>
        </p:nvPicPr>
        <p:blipFill>
          <a:blip r:embed="rId2"/>
          <a:stretch>
            <a:fillRect/>
          </a:stretch>
        </p:blipFill>
        <p:spPr>
          <a:xfrm>
            <a:off x="416474" y="0"/>
            <a:ext cx="8311051" cy="5143500"/>
          </a:xfrm>
          <a:prstGeom prst="rect">
            <a:avLst/>
          </a:prstGeom>
        </p:spPr>
      </p:pic>
    </p:spTree>
    <p:extLst>
      <p:ext uri="{BB962C8B-B14F-4D97-AF65-F5344CB8AC3E}">
        <p14:creationId xmlns:p14="http://schemas.microsoft.com/office/powerpoint/2010/main" val="241772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8B995973-9FE7-E60E-0F62-FFEC972E1E9B}"/>
              </a:ext>
            </a:extLst>
          </p:cNvPr>
          <p:cNvPicPr>
            <a:picLocks noChangeAspect="1"/>
          </p:cNvPicPr>
          <p:nvPr/>
        </p:nvPicPr>
        <p:blipFill>
          <a:blip r:embed="rId2"/>
          <a:stretch>
            <a:fillRect/>
          </a:stretch>
        </p:blipFill>
        <p:spPr>
          <a:xfrm>
            <a:off x="1014832" y="0"/>
            <a:ext cx="7114335" cy="5143500"/>
          </a:xfrm>
          <a:prstGeom prst="rect">
            <a:avLst/>
          </a:prstGeom>
        </p:spPr>
      </p:pic>
    </p:spTree>
    <p:extLst>
      <p:ext uri="{BB962C8B-B14F-4D97-AF65-F5344CB8AC3E}">
        <p14:creationId xmlns:p14="http://schemas.microsoft.com/office/powerpoint/2010/main" val="2093152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692F6470-257C-0B80-ED5E-37CE5D35A3D6}"/>
              </a:ext>
            </a:extLst>
          </p:cNvPr>
          <p:cNvPicPr>
            <a:picLocks noChangeAspect="1"/>
          </p:cNvPicPr>
          <p:nvPr/>
        </p:nvPicPr>
        <p:blipFill>
          <a:blip r:embed="rId2"/>
          <a:stretch>
            <a:fillRect/>
          </a:stretch>
        </p:blipFill>
        <p:spPr>
          <a:xfrm>
            <a:off x="0" y="-476250"/>
            <a:ext cx="9144000" cy="3271605"/>
          </a:xfrm>
          <a:prstGeom prst="rect">
            <a:avLst/>
          </a:prstGeom>
        </p:spPr>
      </p:pic>
    </p:spTree>
    <p:extLst>
      <p:ext uri="{BB962C8B-B14F-4D97-AF65-F5344CB8AC3E}">
        <p14:creationId xmlns:p14="http://schemas.microsoft.com/office/powerpoint/2010/main" val="3701587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97AC538-35AC-913A-FB35-C1E24958B2CC}"/>
              </a:ext>
            </a:extLst>
          </p:cNvPr>
          <p:cNvPicPr>
            <a:picLocks noChangeAspect="1"/>
          </p:cNvPicPr>
          <p:nvPr/>
        </p:nvPicPr>
        <p:blipFill>
          <a:blip r:embed="rId2"/>
          <a:stretch>
            <a:fillRect/>
          </a:stretch>
        </p:blipFill>
        <p:spPr>
          <a:xfrm>
            <a:off x="0" y="0"/>
            <a:ext cx="9144000" cy="1707095"/>
          </a:xfrm>
          <a:prstGeom prst="rect">
            <a:avLst/>
          </a:prstGeom>
        </p:spPr>
      </p:pic>
      <p:pic>
        <p:nvPicPr>
          <p:cNvPr id="6" name="Picture 5">
            <a:extLst>
              <a:ext uri="{FF2B5EF4-FFF2-40B4-BE49-F238E27FC236}">
                <a16:creationId xmlns:a16="http://schemas.microsoft.com/office/drawing/2014/main" id="{CCC37F80-AD9F-54FC-6474-6B97897A90CA}"/>
              </a:ext>
            </a:extLst>
          </p:cNvPr>
          <p:cNvPicPr>
            <a:picLocks noChangeAspect="1"/>
          </p:cNvPicPr>
          <p:nvPr/>
        </p:nvPicPr>
        <p:blipFill>
          <a:blip r:embed="rId3"/>
          <a:stretch>
            <a:fillRect/>
          </a:stretch>
        </p:blipFill>
        <p:spPr>
          <a:xfrm>
            <a:off x="0" y="1707095"/>
            <a:ext cx="9144000" cy="1150497"/>
          </a:xfrm>
          <a:prstGeom prst="rect">
            <a:avLst/>
          </a:prstGeom>
        </p:spPr>
      </p:pic>
      <p:pic>
        <p:nvPicPr>
          <p:cNvPr id="8" name="Picture 7">
            <a:extLst>
              <a:ext uri="{FF2B5EF4-FFF2-40B4-BE49-F238E27FC236}">
                <a16:creationId xmlns:a16="http://schemas.microsoft.com/office/drawing/2014/main" id="{89BCC466-C74A-A22D-EBF7-C4156DC60202}"/>
              </a:ext>
            </a:extLst>
          </p:cNvPr>
          <p:cNvPicPr>
            <a:picLocks noChangeAspect="1"/>
          </p:cNvPicPr>
          <p:nvPr/>
        </p:nvPicPr>
        <p:blipFill>
          <a:blip r:embed="rId4"/>
          <a:stretch>
            <a:fillRect/>
          </a:stretch>
        </p:blipFill>
        <p:spPr>
          <a:xfrm>
            <a:off x="29308" y="2857592"/>
            <a:ext cx="6591690" cy="1175905"/>
          </a:xfrm>
          <a:prstGeom prst="rect">
            <a:avLst/>
          </a:prstGeom>
        </p:spPr>
      </p:pic>
    </p:spTree>
    <p:extLst>
      <p:ext uri="{BB962C8B-B14F-4D97-AF65-F5344CB8AC3E}">
        <p14:creationId xmlns:p14="http://schemas.microsoft.com/office/powerpoint/2010/main" val="82799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F13AF38-8219-A255-E438-D5076732778B}"/>
              </a:ext>
            </a:extLst>
          </p:cNvPr>
          <p:cNvPicPr>
            <a:picLocks noChangeAspect="1"/>
          </p:cNvPicPr>
          <p:nvPr/>
        </p:nvPicPr>
        <p:blipFill>
          <a:blip r:embed="rId2"/>
          <a:stretch>
            <a:fillRect/>
          </a:stretch>
        </p:blipFill>
        <p:spPr>
          <a:xfrm>
            <a:off x="228600" y="-18213"/>
            <a:ext cx="8534839" cy="1390721"/>
          </a:xfrm>
          <a:prstGeom prst="rect">
            <a:avLst/>
          </a:prstGeom>
        </p:spPr>
      </p:pic>
      <p:pic>
        <p:nvPicPr>
          <p:cNvPr id="6" name="Picture 5">
            <a:extLst>
              <a:ext uri="{FF2B5EF4-FFF2-40B4-BE49-F238E27FC236}">
                <a16:creationId xmlns:a16="http://schemas.microsoft.com/office/drawing/2014/main" id="{A94B4B91-81C2-05F6-2DA1-8E1C503FCF76}"/>
              </a:ext>
            </a:extLst>
          </p:cNvPr>
          <p:cNvPicPr>
            <a:picLocks noChangeAspect="1"/>
          </p:cNvPicPr>
          <p:nvPr/>
        </p:nvPicPr>
        <p:blipFill>
          <a:blip r:embed="rId3"/>
          <a:stretch>
            <a:fillRect/>
          </a:stretch>
        </p:blipFill>
        <p:spPr>
          <a:xfrm>
            <a:off x="304800" y="1276350"/>
            <a:ext cx="8191921" cy="1428823"/>
          </a:xfrm>
          <a:prstGeom prst="rect">
            <a:avLst/>
          </a:prstGeom>
        </p:spPr>
      </p:pic>
      <p:pic>
        <p:nvPicPr>
          <p:cNvPr id="8" name="Picture 7">
            <a:extLst>
              <a:ext uri="{FF2B5EF4-FFF2-40B4-BE49-F238E27FC236}">
                <a16:creationId xmlns:a16="http://schemas.microsoft.com/office/drawing/2014/main" id="{9E66D511-3F12-9F68-02CC-23CF3CF12F69}"/>
              </a:ext>
            </a:extLst>
          </p:cNvPr>
          <p:cNvPicPr>
            <a:picLocks noChangeAspect="1"/>
          </p:cNvPicPr>
          <p:nvPr/>
        </p:nvPicPr>
        <p:blipFill>
          <a:blip r:embed="rId4"/>
          <a:stretch>
            <a:fillRect/>
          </a:stretch>
        </p:blipFill>
        <p:spPr>
          <a:xfrm>
            <a:off x="304800" y="2667071"/>
            <a:ext cx="9144000" cy="1429925"/>
          </a:xfrm>
          <a:prstGeom prst="rect">
            <a:avLst/>
          </a:prstGeom>
        </p:spPr>
      </p:pic>
      <p:pic>
        <p:nvPicPr>
          <p:cNvPr id="10" name="Picture 9">
            <a:extLst>
              <a:ext uri="{FF2B5EF4-FFF2-40B4-BE49-F238E27FC236}">
                <a16:creationId xmlns:a16="http://schemas.microsoft.com/office/drawing/2014/main" id="{1EF88A3C-97A7-07EC-E69E-33E2A970C899}"/>
              </a:ext>
            </a:extLst>
          </p:cNvPr>
          <p:cNvPicPr>
            <a:picLocks noChangeAspect="1"/>
          </p:cNvPicPr>
          <p:nvPr/>
        </p:nvPicPr>
        <p:blipFill>
          <a:blip r:embed="rId5"/>
          <a:stretch>
            <a:fillRect/>
          </a:stretch>
        </p:blipFill>
        <p:spPr>
          <a:xfrm>
            <a:off x="304800" y="3943350"/>
            <a:ext cx="9144000" cy="1257904"/>
          </a:xfrm>
          <a:prstGeom prst="rect">
            <a:avLst/>
          </a:prstGeom>
        </p:spPr>
      </p:pic>
    </p:spTree>
    <p:extLst>
      <p:ext uri="{BB962C8B-B14F-4D97-AF65-F5344CB8AC3E}">
        <p14:creationId xmlns:p14="http://schemas.microsoft.com/office/powerpoint/2010/main" val="13387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8-year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374E3-1226-994B-E7A3-8025841C3D15}"/>
              </a:ext>
            </a:extLst>
          </p:cNvPr>
          <p:cNvPicPr>
            <a:picLocks noChangeAspect="1"/>
          </p:cNvPicPr>
          <p:nvPr/>
        </p:nvPicPr>
        <p:blipFill>
          <a:blip r:embed="rId2"/>
          <a:stretch>
            <a:fillRect/>
          </a:stretch>
        </p:blipFill>
        <p:spPr>
          <a:xfrm>
            <a:off x="457200" y="-14863"/>
            <a:ext cx="8363380" cy="1409772"/>
          </a:xfrm>
          <a:prstGeom prst="rect">
            <a:avLst/>
          </a:prstGeom>
        </p:spPr>
      </p:pic>
      <p:pic>
        <p:nvPicPr>
          <p:cNvPr id="6" name="Picture 5">
            <a:extLst>
              <a:ext uri="{FF2B5EF4-FFF2-40B4-BE49-F238E27FC236}">
                <a16:creationId xmlns:a16="http://schemas.microsoft.com/office/drawing/2014/main" id="{3A2A16B9-621E-958A-C781-B00056AB8989}"/>
              </a:ext>
            </a:extLst>
          </p:cNvPr>
          <p:cNvPicPr>
            <a:picLocks noChangeAspect="1"/>
          </p:cNvPicPr>
          <p:nvPr/>
        </p:nvPicPr>
        <p:blipFill>
          <a:blip r:embed="rId3"/>
          <a:stretch>
            <a:fillRect/>
          </a:stretch>
        </p:blipFill>
        <p:spPr>
          <a:xfrm>
            <a:off x="457200" y="1364973"/>
            <a:ext cx="7906156" cy="1333569"/>
          </a:xfrm>
          <a:prstGeom prst="rect">
            <a:avLst/>
          </a:prstGeom>
        </p:spPr>
      </p:pic>
    </p:spTree>
    <p:extLst>
      <p:ext uri="{BB962C8B-B14F-4D97-AF65-F5344CB8AC3E}">
        <p14:creationId xmlns:p14="http://schemas.microsoft.com/office/powerpoint/2010/main" val="366002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97AC538-35AC-913A-FB35-C1E24958B2CC}"/>
              </a:ext>
            </a:extLst>
          </p:cNvPr>
          <p:cNvPicPr>
            <a:picLocks noChangeAspect="1"/>
          </p:cNvPicPr>
          <p:nvPr/>
        </p:nvPicPr>
        <p:blipFill>
          <a:blip r:embed="rId2"/>
          <a:stretch>
            <a:fillRect/>
          </a:stretch>
        </p:blipFill>
        <p:spPr>
          <a:xfrm>
            <a:off x="0" y="0"/>
            <a:ext cx="9144000" cy="1707095"/>
          </a:xfrm>
          <a:prstGeom prst="rect">
            <a:avLst/>
          </a:prstGeom>
        </p:spPr>
      </p:pic>
      <p:pic>
        <p:nvPicPr>
          <p:cNvPr id="6" name="Picture 5">
            <a:extLst>
              <a:ext uri="{FF2B5EF4-FFF2-40B4-BE49-F238E27FC236}">
                <a16:creationId xmlns:a16="http://schemas.microsoft.com/office/drawing/2014/main" id="{CCC37F80-AD9F-54FC-6474-6B97897A90CA}"/>
              </a:ext>
            </a:extLst>
          </p:cNvPr>
          <p:cNvPicPr>
            <a:picLocks noChangeAspect="1"/>
          </p:cNvPicPr>
          <p:nvPr/>
        </p:nvPicPr>
        <p:blipFill>
          <a:blip r:embed="rId3"/>
          <a:stretch>
            <a:fillRect/>
          </a:stretch>
        </p:blipFill>
        <p:spPr>
          <a:xfrm>
            <a:off x="0" y="1707095"/>
            <a:ext cx="9144000" cy="1150497"/>
          </a:xfrm>
          <a:prstGeom prst="rect">
            <a:avLst/>
          </a:prstGeom>
        </p:spPr>
      </p:pic>
      <p:pic>
        <p:nvPicPr>
          <p:cNvPr id="8" name="Picture 7">
            <a:extLst>
              <a:ext uri="{FF2B5EF4-FFF2-40B4-BE49-F238E27FC236}">
                <a16:creationId xmlns:a16="http://schemas.microsoft.com/office/drawing/2014/main" id="{89BCC466-C74A-A22D-EBF7-C4156DC60202}"/>
              </a:ext>
            </a:extLst>
          </p:cNvPr>
          <p:cNvPicPr>
            <a:picLocks noChangeAspect="1"/>
          </p:cNvPicPr>
          <p:nvPr/>
        </p:nvPicPr>
        <p:blipFill>
          <a:blip r:embed="rId4"/>
          <a:stretch>
            <a:fillRect/>
          </a:stretch>
        </p:blipFill>
        <p:spPr>
          <a:xfrm>
            <a:off x="29308" y="2857592"/>
            <a:ext cx="6591690" cy="1175905"/>
          </a:xfrm>
          <a:prstGeom prst="rect">
            <a:avLst/>
          </a:prstGeom>
        </p:spPr>
      </p:pic>
    </p:spTree>
    <p:extLst>
      <p:ext uri="{BB962C8B-B14F-4D97-AF65-F5344CB8AC3E}">
        <p14:creationId xmlns:p14="http://schemas.microsoft.com/office/powerpoint/2010/main" val="3386263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F13AF38-8219-A255-E438-D5076732778B}"/>
              </a:ext>
            </a:extLst>
          </p:cNvPr>
          <p:cNvPicPr>
            <a:picLocks noChangeAspect="1"/>
          </p:cNvPicPr>
          <p:nvPr/>
        </p:nvPicPr>
        <p:blipFill>
          <a:blip r:embed="rId2"/>
          <a:stretch>
            <a:fillRect/>
          </a:stretch>
        </p:blipFill>
        <p:spPr>
          <a:xfrm>
            <a:off x="228600" y="-18213"/>
            <a:ext cx="8534839" cy="1390721"/>
          </a:xfrm>
          <a:prstGeom prst="rect">
            <a:avLst/>
          </a:prstGeom>
        </p:spPr>
      </p:pic>
      <p:pic>
        <p:nvPicPr>
          <p:cNvPr id="6" name="Picture 5">
            <a:extLst>
              <a:ext uri="{FF2B5EF4-FFF2-40B4-BE49-F238E27FC236}">
                <a16:creationId xmlns:a16="http://schemas.microsoft.com/office/drawing/2014/main" id="{A94B4B91-81C2-05F6-2DA1-8E1C503FCF76}"/>
              </a:ext>
            </a:extLst>
          </p:cNvPr>
          <p:cNvPicPr>
            <a:picLocks noChangeAspect="1"/>
          </p:cNvPicPr>
          <p:nvPr/>
        </p:nvPicPr>
        <p:blipFill>
          <a:blip r:embed="rId3"/>
          <a:stretch>
            <a:fillRect/>
          </a:stretch>
        </p:blipFill>
        <p:spPr>
          <a:xfrm>
            <a:off x="304800" y="1276350"/>
            <a:ext cx="8191921" cy="1428823"/>
          </a:xfrm>
          <a:prstGeom prst="rect">
            <a:avLst/>
          </a:prstGeom>
        </p:spPr>
      </p:pic>
      <p:pic>
        <p:nvPicPr>
          <p:cNvPr id="8" name="Picture 7">
            <a:extLst>
              <a:ext uri="{FF2B5EF4-FFF2-40B4-BE49-F238E27FC236}">
                <a16:creationId xmlns:a16="http://schemas.microsoft.com/office/drawing/2014/main" id="{9E66D511-3F12-9F68-02CC-23CF3CF12F69}"/>
              </a:ext>
            </a:extLst>
          </p:cNvPr>
          <p:cNvPicPr>
            <a:picLocks noChangeAspect="1"/>
          </p:cNvPicPr>
          <p:nvPr/>
        </p:nvPicPr>
        <p:blipFill>
          <a:blip r:embed="rId4"/>
          <a:stretch>
            <a:fillRect/>
          </a:stretch>
        </p:blipFill>
        <p:spPr>
          <a:xfrm>
            <a:off x="304800" y="2667071"/>
            <a:ext cx="9144000" cy="1429925"/>
          </a:xfrm>
          <a:prstGeom prst="rect">
            <a:avLst/>
          </a:prstGeom>
        </p:spPr>
      </p:pic>
      <p:pic>
        <p:nvPicPr>
          <p:cNvPr id="10" name="Picture 9">
            <a:extLst>
              <a:ext uri="{FF2B5EF4-FFF2-40B4-BE49-F238E27FC236}">
                <a16:creationId xmlns:a16="http://schemas.microsoft.com/office/drawing/2014/main" id="{1EF88A3C-97A7-07EC-E69E-33E2A970C899}"/>
              </a:ext>
            </a:extLst>
          </p:cNvPr>
          <p:cNvPicPr>
            <a:picLocks noChangeAspect="1"/>
          </p:cNvPicPr>
          <p:nvPr/>
        </p:nvPicPr>
        <p:blipFill>
          <a:blip r:embed="rId5"/>
          <a:stretch>
            <a:fillRect/>
          </a:stretch>
        </p:blipFill>
        <p:spPr>
          <a:xfrm>
            <a:off x="304800" y="3943350"/>
            <a:ext cx="9144000" cy="1257904"/>
          </a:xfrm>
          <a:prstGeom prst="rect">
            <a:avLst/>
          </a:prstGeom>
        </p:spPr>
      </p:pic>
    </p:spTree>
    <p:extLst>
      <p:ext uri="{BB962C8B-B14F-4D97-AF65-F5344CB8AC3E}">
        <p14:creationId xmlns:p14="http://schemas.microsoft.com/office/powerpoint/2010/main" val="51054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374E3-1226-994B-E7A3-8025841C3D15}"/>
              </a:ext>
            </a:extLst>
          </p:cNvPr>
          <p:cNvPicPr>
            <a:picLocks noChangeAspect="1"/>
          </p:cNvPicPr>
          <p:nvPr/>
        </p:nvPicPr>
        <p:blipFill>
          <a:blip r:embed="rId2"/>
          <a:stretch>
            <a:fillRect/>
          </a:stretch>
        </p:blipFill>
        <p:spPr>
          <a:xfrm>
            <a:off x="457200" y="-14863"/>
            <a:ext cx="8363380" cy="1409772"/>
          </a:xfrm>
          <a:prstGeom prst="rect">
            <a:avLst/>
          </a:prstGeom>
        </p:spPr>
      </p:pic>
      <p:pic>
        <p:nvPicPr>
          <p:cNvPr id="6" name="Picture 5">
            <a:extLst>
              <a:ext uri="{FF2B5EF4-FFF2-40B4-BE49-F238E27FC236}">
                <a16:creationId xmlns:a16="http://schemas.microsoft.com/office/drawing/2014/main" id="{3A2A16B9-621E-958A-C781-B00056AB8989}"/>
              </a:ext>
            </a:extLst>
          </p:cNvPr>
          <p:cNvPicPr>
            <a:picLocks noChangeAspect="1"/>
          </p:cNvPicPr>
          <p:nvPr/>
        </p:nvPicPr>
        <p:blipFill>
          <a:blip r:embed="rId3"/>
          <a:stretch>
            <a:fillRect/>
          </a:stretch>
        </p:blipFill>
        <p:spPr>
          <a:xfrm>
            <a:off x="457200" y="1364973"/>
            <a:ext cx="7906156" cy="1333569"/>
          </a:xfrm>
          <a:prstGeom prst="rect">
            <a:avLst/>
          </a:prstGeom>
        </p:spPr>
      </p:pic>
    </p:spTree>
    <p:extLst>
      <p:ext uri="{BB962C8B-B14F-4D97-AF65-F5344CB8AC3E}">
        <p14:creationId xmlns:p14="http://schemas.microsoft.com/office/powerpoint/2010/main" val="7383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81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E21D487C-CA40-E0C8-F58C-7034838B5D37}"/>
              </a:ext>
            </a:extLst>
          </p:cNvPr>
          <p:cNvPicPr>
            <a:picLocks noChangeAspect="1"/>
          </p:cNvPicPr>
          <p:nvPr/>
        </p:nvPicPr>
        <p:blipFill>
          <a:blip r:embed="rId2"/>
          <a:stretch>
            <a:fillRect/>
          </a:stretch>
        </p:blipFill>
        <p:spPr>
          <a:xfrm>
            <a:off x="0" y="57150"/>
            <a:ext cx="9144000" cy="4923693"/>
          </a:xfrm>
          <a:prstGeom prst="rect">
            <a:avLst/>
          </a:prstGeom>
        </p:spPr>
      </p:pic>
    </p:spTree>
    <p:extLst>
      <p:ext uri="{BB962C8B-B14F-4D97-AF65-F5344CB8AC3E}">
        <p14:creationId xmlns:p14="http://schemas.microsoft.com/office/powerpoint/2010/main" val="499899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457200" y="971550"/>
            <a:ext cx="9067800" cy="3810000"/>
          </a:xfrm>
        </p:spPr>
        <p:txBody>
          <a:bodyPr/>
          <a:lstStyle/>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09:00 am - Start         - Segment 1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[Foundations]</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10:00 am - 10-min break  - Segment 2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[MCP]</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11:00 am - 10-min break  - Segment 3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[Agents]</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12:00 pm - 10-min break  - Segment 4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[Skills]</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01:00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2081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3C607C87-7E21-5371-18E8-1D3CCD4D5A20}"/>
              </a:ext>
            </a:extLst>
          </p:cNvPr>
          <p:cNvPicPr>
            <a:picLocks noChangeAspect="1"/>
          </p:cNvPicPr>
          <p:nvPr/>
        </p:nvPicPr>
        <p:blipFill>
          <a:blip r:embed="rId2"/>
          <a:stretch>
            <a:fillRect/>
          </a:stretch>
        </p:blipFill>
        <p:spPr>
          <a:xfrm>
            <a:off x="533399" y="-1771650"/>
            <a:ext cx="8010957" cy="8534400"/>
          </a:xfrm>
          <a:prstGeom prst="rect">
            <a:avLst/>
          </a:prstGeom>
        </p:spPr>
      </p:pic>
    </p:spTree>
    <p:extLst>
      <p:ext uri="{BB962C8B-B14F-4D97-AF65-F5344CB8AC3E}">
        <p14:creationId xmlns:p14="http://schemas.microsoft.com/office/powerpoint/2010/main" val="3372320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74817818"/>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40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claude</a:t>
            </a:r>
            <a:endPar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Props1.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3.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14029</TotalTime>
  <Words>360</Words>
  <Application>Microsoft Office PowerPoint</Application>
  <PresentationFormat>On-screen Show (16:9)</PresentationFormat>
  <Paragraphs>56</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98</cp:revision>
  <dcterms:created xsi:type="dcterms:W3CDTF">2015-09-28T19:52:00Z</dcterms:created>
  <dcterms:modified xsi:type="dcterms:W3CDTF">2026-01-16T13:10:21Z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